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7" r:id="rId12"/>
    <p:sldId id="269" r:id="rId13"/>
    <p:sldId id="270" r:id="rId14"/>
    <p:sldId id="26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E08D76-97EB-449E-8DE2-074607A38DD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20A00E1-CCAC-404B-AB1D-678F34699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Школа пешеходных  наук</a:t>
            </a:r>
            <a:endParaRPr lang="ru-RU" sz="5400" dirty="0"/>
          </a:p>
        </p:txBody>
      </p:sp>
      <p:pic>
        <p:nvPicPr>
          <p:cNvPr id="25602" name="Picture 2" descr="анимация светофо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62000" cy="1905000"/>
          </a:xfrm>
          <a:prstGeom prst="rect">
            <a:avLst/>
          </a:prstGeom>
          <a:noFill/>
        </p:spPr>
      </p:pic>
      <p:pic>
        <p:nvPicPr>
          <p:cNvPr id="25606" name="Picture 6" descr="http://animo2.ucoz.ru/_ph/41/1/40946170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5013176"/>
            <a:ext cx="1007860" cy="1026185"/>
          </a:xfrm>
          <a:prstGeom prst="rect">
            <a:avLst/>
          </a:prstGeom>
          <a:noFill/>
        </p:spPr>
      </p:pic>
      <p:pic>
        <p:nvPicPr>
          <p:cNvPr id="25608" name="Picture 8" descr="http://animo2.ucoz.ru/_ph/41/1/100680516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8883" y="4369009"/>
            <a:ext cx="1139723" cy="1157259"/>
          </a:xfrm>
          <a:prstGeom prst="rect">
            <a:avLst/>
          </a:prstGeom>
          <a:noFill/>
        </p:spPr>
      </p:pic>
      <p:pic>
        <p:nvPicPr>
          <p:cNvPr id="25610" name="Picture 10" descr="http://animo2.ucoz.ru/_ph/41/1/14803849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2205" y="4840501"/>
            <a:ext cx="1616139" cy="1388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57148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МОУ Овсянковская СОШ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надо проверить у велосипеда в первую очередь перед поездкой?</a:t>
            </a:r>
            <a:endParaRPr lang="ru-RU" sz="4000" dirty="0"/>
          </a:p>
        </p:txBody>
      </p:sp>
      <p:pic>
        <p:nvPicPr>
          <p:cNvPr id="6146" name="Picture 2" descr="http://im6-tub-ru.yandex.net/i?id=78306532-4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643182"/>
            <a:ext cx="3286148" cy="30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Должен ли велосипедист останавливаться у знака «Проезд без остановки запрещен»</a:t>
            </a:r>
            <a:endParaRPr lang="ru-RU" dirty="0"/>
          </a:p>
        </p:txBody>
      </p:sp>
      <p:pic>
        <p:nvPicPr>
          <p:cNvPr id="4098" name="Picture 2" descr="Картинка 11 из 2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Где должны ходить пешеходы при отсутствии тротуара?</a:t>
            </a:r>
            <a:endParaRPr lang="ru-RU" sz="4000" dirty="0"/>
          </a:p>
        </p:txBody>
      </p:sp>
      <p:pic>
        <p:nvPicPr>
          <p:cNvPr id="2050" name="Picture 2" descr="Картинка 25 из 3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целях безопасности, что должны иметь пешеходы в темное время суток при движении на дороге?</a:t>
            </a:r>
            <a:endParaRPr lang="ru-RU" sz="4000" dirty="0"/>
          </a:p>
        </p:txBody>
      </p:sp>
      <p:pic>
        <p:nvPicPr>
          <p:cNvPr id="1026" name="Picture 2" descr="Картинка 8 из 9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1428760" cy="1314459"/>
          </a:xfrm>
          <a:prstGeom prst="rect">
            <a:avLst/>
          </a:prstGeom>
          <a:noFill/>
        </p:spPr>
      </p:pic>
      <p:pic>
        <p:nvPicPr>
          <p:cNvPr id="1028" name="Picture 4" descr="Картинка 5 из 60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929066"/>
            <a:ext cx="2214578" cy="2214578"/>
          </a:xfrm>
          <a:prstGeom prst="rect">
            <a:avLst/>
          </a:prstGeom>
          <a:noFill/>
        </p:spPr>
      </p:pic>
      <p:pic>
        <p:nvPicPr>
          <p:cNvPr id="1030" name="Picture 6" descr="Картинка 55 из 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означает желтый сигнал светофора?</a:t>
            </a:r>
            <a:endParaRPr lang="ru-RU" sz="4000" dirty="0"/>
          </a:p>
        </p:txBody>
      </p:sp>
      <p:pic>
        <p:nvPicPr>
          <p:cNvPr id="16386" name="Picture 2" descr="http://animo2.ucoz.ru/_ph/14/1/48951551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2357454" cy="401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Какой дорожный знак расположен в районе нашей школы?</a:t>
            </a:r>
            <a:endParaRPr lang="ru-RU" sz="4000" dirty="0"/>
          </a:p>
        </p:txBody>
      </p:sp>
      <p:pic>
        <p:nvPicPr>
          <p:cNvPr id="3074" name="Picture 2" descr="http://www.alviv.ucoz.ru/_pu/0/398205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000240"/>
            <a:ext cx="1184057" cy="1666878"/>
          </a:xfrm>
          <a:prstGeom prst="rect">
            <a:avLst/>
          </a:prstGeom>
          <a:noFill/>
        </p:spPr>
      </p:pic>
      <p:pic>
        <p:nvPicPr>
          <p:cNvPr id="3076" name="Picture 4" descr="http://animo2.ucoz.ru/_ph/56/1/26743019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928934"/>
            <a:ext cx="3357586" cy="167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дорожка для пешеходов?</a:t>
            </a:r>
            <a:endParaRPr lang="ru-RU" dirty="0"/>
          </a:p>
        </p:txBody>
      </p:sp>
      <p:pic>
        <p:nvPicPr>
          <p:cNvPr id="23554" name="Picture 2" descr="Картинка 8 из 69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500726" cy="3832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следует сделать прежде чем переходить улицу?</a:t>
            </a:r>
            <a:endParaRPr lang="ru-RU" sz="4000" dirty="0"/>
          </a:p>
        </p:txBody>
      </p:sp>
      <p:pic>
        <p:nvPicPr>
          <p:cNvPr id="22530" name="Picture 2" descr="Картинка 19 из 14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00306"/>
            <a:ext cx="3214710" cy="390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Почему запрещается цепляться за грузовые машины и их прицепы?</a:t>
            </a:r>
            <a:endParaRPr lang="ru-RU" sz="4000" dirty="0"/>
          </a:p>
        </p:txBody>
      </p:sp>
      <p:pic>
        <p:nvPicPr>
          <p:cNvPr id="21506" name="Picture 2" descr="Картинка 6 из 56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58612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Где должен оставаться пешеход, не успевший закончить переход?</a:t>
            </a:r>
            <a:endParaRPr lang="ru-RU" sz="4000" dirty="0"/>
          </a:p>
        </p:txBody>
      </p:sp>
      <p:pic>
        <p:nvPicPr>
          <p:cNvPr id="20482" name="Picture 2" descr="Картинка 395 из 1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14620"/>
            <a:ext cx="3429024" cy="3429024"/>
          </a:xfrm>
          <a:prstGeom prst="rect">
            <a:avLst/>
          </a:prstGeom>
          <a:noFill/>
        </p:spPr>
      </p:pic>
      <p:pic>
        <p:nvPicPr>
          <p:cNvPr id="20484" name="Picture 4" descr="http://animo2.ucoz.ru/_ph/41/1/62413892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2288"/>
            <a:ext cx="1700832" cy="1484853"/>
          </a:xfrm>
          <a:prstGeom prst="rect">
            <a:avLst/>
          </a:prstGeom>
          <a:noFill/>
        </p:spPr>
      </p:pic>
      <p:pic>
        <p:nvPicPr>
          <p:cNvPr id="20486" name="Picture 6" descr="http://animo2.ucoz.ru/_ph/14/1/690124372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4941168"/>
            <a:ext cx="1143008" cy="147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Почему нельзя перебегать дорогу перед близко идущим транспортом?</a:t>
            </a:r>
            <a:endParaRPr lang="ru-RU" sz="4000" dirty="0"/>
          </a:p>
        </p:txBody>
      </p:sp>
      <p:pic>
        <p:nvPicPr>
          <p:cNvPr id="18434" name="Picture 2" descr="Картинка 18 из 2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Где можно кататься на велосипеде?</a:t>
            </a:r>
            <a:endParaRPr lang="ru-RU" sz="4000" dirty="0"/>
          </a:p>
        </p:txBody>
      </p:sp>
      <p:pic>
        <p:nvPicPr>
          <p:cNvPr id="19458" name="Picture 2" descr="Картинка 40 из 51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286412" cy="348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 какого возраста </a:t>
            </a:r>
            <a:r>
              <a:rPr lang="ru-RU" dirty="0" smtClean="0"/>
              <a:t>разрешается</a:t>
            </a:r>
            <a:r>
              <a:rPr lang="ru-RU" sz="4000" dirty="0" smtClean="0"/>
              <a:t> езда на велосипеде по проезжей части?</a:t>
            </a:r>
            <a:endParaRPr lang="ru-RU" sz="4000" dirty="0"/>
          </a:p>
        </p:txBody>
      </p:sp>
      <p:pic>
        <p:nvPicPr>
          <p:cNvPr id="17410" name="Picture 2" descr="Картинка 23 из 13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Можно ли перевозить на велосипеде пассажира?</a:t>
            </a:r>
            <a:endParaRPr lang="ru-RU" sz="4000" dirty="0"/>
          </a:p>
        </p:txBody>
      </p:sp>
      <p:pic>
        <p:nvPicPr>
          <p:cNvPr id="5122" name="Picture 2" descr="Картинка 226 из 5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87413"/>
            <a:ext cx="3500462" cy="4514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</TotalTime>
  <Words>136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Школа пешеходных  наук</vt:lpstr>
      <vt:lpstr>Как называется дорожка для пешеходов?</vt:lpstr>
      <vt:lpstr>Что следует сделать прежде чем переходить улицу?</vt:lpstr>
      <vt:lpstr>Почему запрещается цепляться за грузовые машины и их прицепы?</vt:lpstr>
      <vt:lpstr>Где должен оставаться пешеход, не успевший закончить переход?</vt:lpstr>
      <vt:lpstr>Почему нельзя перебегать дорогу перед близко идущим транспортом?</vt:lpstr>
      <vt:lpstr>Где можно кататься на велосипеде?</vt:lpstr>
      <vt:lpstr>С какого возраста разрешается езда на велосипеде по проезжей части?</vt:lpstr>
      <vt:lpstr>Можно ли перевозить на велосипеде пассажира?</vt:lpstr>
      <vt:lpstr>Что надо проверить у велосипеда в первую очередь перед поездкой?</vt:lpstr>
      <vt:lpstr>Должен ли велосипедист останавливаться у знака «Проезд без остановки запрещен»</vt:lpstr>
      <vt:lpstr>Где должны ходить пешеходы при отсутствии тротуара?</vt:lpstr>
      <vt:lpstr>В целях безопасности, что должны иметь пешеходы в темное время суток при движении на дороге?</vt:lpstr>
      <vt:lpstr>Что означает желтый сигнал светофора?</vt:lpstr>
      <vt:lpstr>Какой дорожный знак расположен в районе нашей школы?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светофорных наук</dc:title>
  <dc:creator>Марина</dc:creator>
  <cp:lastModifiedBy>бук9</cp:lastModifiedBy>
  <cp:revision>16</cp:revision>
  <dcterms:created xsi:type="dcterms:W3CDTF">2012-03-20T11:10:56Z</dcterms:created>
  <dcterms:modified xsi:type="dcterms:W3CDTF">2014-09-30T01:53:58Z</dcterms:modified>
</cp:coreProperties>
</file>